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pos="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16" y="-1008"/>
      </p:cViewPr>
      <p:guideLst>
        <p:guide orient="horz" pos="2160"/>
        <p:guide pos="3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94C7-468C-421E-8558-2F13FA7077AE}" type="datetimeFigureOut">
              <a:rPr lang="cs-CZ" smtClean="0"/>
              <a:t>19.5.2017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8540-E0BA-4919-A4BD-018FC980E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63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94C7-468C-421E-8558-2F13FA7077AE}" type="datetimeFigureOut">
              <a:rPr lang="cs-CZ" smtClean="0"/>
              <a:t>19.5.2017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8540-E0BA-4919-A4BD-018FC980E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99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94C7-468C-421E-8558-2F13FA7077AE}" type="datetimeFigureOut">
              <a:rPr lang="cs-CZ" smtClean="0"/>
              <a:t>19.5.2017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8540-E0BA-4919-A4BD-018FC980E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81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94C7-468C-421E-8558-2F13FA7077AE}" type="datetimeFigureOut">
              <a:rPr lang="cs-CZ" smtClean="0"/>
              <a:t>19.5.2017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8540-E0BA-4919-A4BD-018FC980E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67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94C7-468C-421E-8558-2F13FA7077AE}" type="datetimeFigureOut">
              <a:rPr lang="cs-CZ" smtClean="0"/>
              <a:t>19.5.2017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8540-E0BA-4919-A4BD-018FC980E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79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94C7-468C-421E-8558-2F13FA7077AE}" type="datetimeFigureOut">
              <a:rPr lang="cs-CZ" smtClean="0"/>
              <a:t>19.5.2017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8540-E0BA-4919-A4BD-018FC980E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370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94C7-468C-421E-8558-2F13FA7077AE}" type="datetimeFigureOut">
              <a:rPr lang="cs-CZ" smtClean="0"/>
              <a:t>19.5.2017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8540-E0BA-4919-A4BD-018FC980E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80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94C7-468C-421E-8558-2F13FA7077AE}" type="datetimeFigureOut">
              <a:rPr lang="cs-CZ" smtClean="0"/>
              <a:t>19.5.2017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8540-E0BA-4919-A4BD-018FC980E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3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94C7-468C-421E-8558-2F13FA7077AE}" type="datetimeFigureOut">
              <a:rPr lang="cs-CZ" smtClean="0"/>
              <a:t>19.5.2017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8540-E0BA-4919-A4BD-018FC980E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75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94C7-468C-421E-8558-2F13FA7077AE}" type="datetimeFigureOut">
              <a:rPr lang="cs-CZ" smtClean="0"/>
              <a:t>19.5.2017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8540-E0BA-4919-A4BD-018FC980E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4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94C7-468C-421E-8558-2F13FA7077AE}" type="datetimeFigureOut">
              <a:rPr lang="cs-CZ" smtClean="0"/>
              <a:t>19.5.2017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98540-E0BA-4919-A4BD-018FC980E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9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794C7-468C-421E-8558-2F13FA7077AE}" type="datetimeFigureOut">
              <a:rPr lang="cs-CZ" smtClean="0"/>
              <a:t>19.5.2017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98540-E0BA-4919-A4BD-018FC980E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098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8067" y="91442"/>
            <a:ext cx="4402913" cy="666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89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Obrázek 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489" y="1142870"/>
            <a:ext cx="5538697" cy="46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8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5" y="39656"/>
            <a:ext cx="3762375" cy="6818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660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49" y="38273"/>
            <a:ext cx="6219825" cy="6781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229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Vlastní</PresentationFormat>
  <Paragraphs>0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Dalibor Biolek</dc:creator>
  <cp:lastModifiedBy>Biolek Dalibor</cp:lastModifiedBy>
  <cp:revision>6</cp:revision>
  <dcterms:created xsi:type="dcterms:W3CDTF">2017-05-08T16:27:11Z</dcterms:created>
  <dcterms:modified xsi:type="dcterms:W3CDTF">2017-05-19T06:32:54Z</dcterms:modified>
</cp:coreProperties>
</file>