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20" y="336"/>
      </p:cViewPr>
      <p:guideLst>
        <p:guide orient="horz" pos="211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11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25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852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22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46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123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84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25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7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572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520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89E2E-5C4F-46FE-8C02-716AAC3581EB}" type="datetimeFigureOut">
              <a:rPr lang="cs-CZ" smtClean="0"/>
              <a:t>31.12.2019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6.jpeg"/><Relationship Id="rId10" Type="http://schemas.openxmlformats.org/officeDocument/2006/relationships/image" Target="../media/image3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9784" y="284814"/>
            <a:ext cx="3201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err="1" smtClean="0">
                <a:solidFill>
                  <a:srgbClr val="FF0000"/>
                </a:solidFill>
              </a:rPr>
              <a:t>Poyntingův</a:t>
            </a:r>
            <a:r>
              <a:rPr lang="cs-CZ" sz="3200" dirty="0" smtClean="0">
                <a:solidFill>
                  <a:srgbClr val="FF0000"/>
                </a:solidFill>
              </a:rPr>
              <a:t> vektor</a:t>
            </a: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500632" y="1284939"/>
            <a:ext cx="1429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E </a:t>
            </a:r>
            <a:r>
              <a:rPr lang="en-US" sz="3200" dirty="0" smtClean="0"/>
              <a:t>[V/m]</a:t>
            </a:r>
            <a:endParaRPr lang="cs-CZ" sz="32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500632" y="2180289"/>
            <a:ext cx="1511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H</a:t>
            </a:r>
            <a:r>
              <a:rPr lang="cs-CZ" sz="3200" dirty="0" smtClean="0"/>
              <a:t> </a:t>
            </a:r>
            <a:r>
              <a:rPr lang="en-US" sz="3200" dirty="0" smtClean="0"/>
              <a:t>[A/m]</a:t>
            </a:r>
            <a:endParaRPr lang="cs-CZ" sz="3200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2538982" y="1799289"/>
            <a:ext cx="2807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 = </a:t>
            </a:r>
            <a:r>
              <a:rPr lang="cs-CZ" sz="3200" dirty="0" smtClean="0"/>
              <a:t>E</a:t>
            </a:r>
            <a:r>
              <a:rPr lang="en-US" sz="3200" dirty="0" smtClean="0"/>
              <a:t> H [VA/m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]</a:t>
            </a:r>
            <a:endParaRPr lang="cs-CZ" sz="3200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5548882" y="1788828"/>
            <a:ext cx="424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…p</a:t>
            </a:r>
            <a:r>
              <a:rPr lang="en-US" sz="3200" dirty="0" smtClean="0"/>
              <a:t>lo</a:t>
            </a:r>
            <a:r>
              <a:rPr lang="cs-CZ" sz="3200" dirty="0" err="1" smtClean="0"/>
              <a:t>šná</a:t>
            </a:r>
            <a:r>
              <a:rPr lang="cs-CZ" sz="3200" dirty="0" smtClean="0"/>
              <a:t> hustota výkonu</a:t>
            </a:r>
            <a:endParaRPr lang="cs-CZ" sz="3200" dirty="0"/>
          </a:p>
        </p:txBody>
      </p:sp>
      <p:graphicFrame>
        <p:nvGraphicFramePr>
          <p:cNvPr id="33" name="Objek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652517"/>
              </p:ext>
            </p:extLst>
          </p:nvPr>
        </p:nvGraphicFramePr>
        <p:xfrm>
          <a:off x="3641725" y="180614"/>
          <a:ext cx="2227263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3" imgW="660240" imgH="215640" progId="Equation.DSMT4">
                  <p:embed/>
                </p:oleObj>
              </mc:Choice>
              <mc:Fallback>
                <p:oleObj name="Equation" r:id="rId3" imgW="6602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1725" y="180614"/>
                        <a:ext cx="2227263" cy="688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8149">
            <a:off x="6363213" y="4887874"/>
            <a:ext cx="1055269" cy="1085668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515" y="3026159"/>
            <a:ext cx="21717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Volný tvar 11"/>
          <p:cNvSpPr/>
          <p:nvPr/>
        </p:nvSpPr>
        <p:spPr>
          <a:xfrm rot="21109471">
            <a:off x="6337234" y="5857482"/>
            <a:ext cx="1286076" cy="354713"/>
          </a:xfrm>
          <a:custGeom>
            <a:avLst/>
            <a:gdLst>
              <a:gd name="connsiteX0" fmla="*/ 181008 w 1286076"/>
              <a:gd name="connsiteY0" fmla="*/ 47134 h 354713"/>
              <a:gd name="connsiteX1" fmla="*/ 11326 w 1286076"/>
              <a:gd name="connsiteY1" fmla="*/ 197963 h 354713"/>
              <a:gd name="connsiteX2" fmla="*/ 463812 w 1286076"/>
              <a:gd name="connsiteY2" fmla="*/ 348792 h 354713"/>
              <a:gd name="connsiteX3" fmla="*/ 1057701 w 1286076"/>
              <a:gd name="connsiteY3" fmla="*/ 301658 h 354713"/>
              <a:gd name="connsiteX4" fmla="*/ 1283944 w 1286076"/>
              <a:gd name="connsiteY4" fmla="*/ 94268 h 354713"/>
              <a:gd name="connsiteX5" fmla="*/ 1151969 w 1286076"/>
              <a:gd name="connsiteY5" fmla="*/ 0 h 354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76" h="354713">
                <a:moveTo>
                  <a:pt x="181008" y="47134"/>
                </a:moveTo>
                <a:cubicBezTo>
                  <a:pt x="72600" y="97410"/>
                  <a:pt x="-35808" y="147687"/>
                  <a:pt x="11326" y="197963"/>
                </a:cubicBezTo>
                <a:cubicBezTo>
                  <a:pt x="58460" y="248239"/>
                  <a:pt x="289416" y="331510"/>
                  <a:pt x="463812" y="348792"/>
                </a:cubicBezTo>
                <a:cubicBezTo>
                  <a:pt x="638208" y="366074"/>
                  <a:pt x="921012" y="344079"/>
                  <a:pt x="1057701" y="301658"/>
                </a:cubicBezTo>
                <a:cubicBezTo>
                  <a:pt x="1194390" y="259237"/>
                  <a:pt x="1268233" y="144544"/>
                  <a:pt x="1283944" y="94268"/>
                </a:cubicBezTo>
                <a:cubicBezTo>
                  <a:pt x="1299655" y="43992"/>
                  <a:pt x="1225812" y="21996"/>
                  <a:pt x="1151969" y="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8407142"/>
              </p:ext>
            </p:extLst>
          </p:nvPr>
        </p:nvGraphicFramePr>
        <p:xfrm>
          <a:off x="5798761" y="5278428"/>
          <a:ext cx="228420" cy="30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7" imgW="152280" imgH="203040" progId="Equation.DSMT4">
                  <p:embed/>
                </p:oleObj>
              </mc:Choice>
              <mc:Fallback>
                <p:oleObj name="Equation" r:id="rId7" imgW="1522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798761" y="5278428"/>
                        <a:ext cx="228420" cy="30456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4237239"/>
              </p:ext>
            </p:extLst>
          </p:nvPr>
        </p:nvGraphicFramePr>
        <p:xfrm>
          <a:off x="5843723" y="4463947"/>
          <a:ext cx="2667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9" imgW="177480" imgH="203040" progId="Equation.DSMT4">
                  <p:embed/>
                </p:oleObj>
              </mc:Choice>
              <mc:Fallback>
                <p:oleObj name="Equation" r:id="rId9" imgW="1774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43723" y="4463947"/>
                        <a:ext cx="266700" cy="304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21848"/>
              </p:ext>
            </p:extLst>
          </p:nvPr>
        </p:nvGraphicFramePr>
        <p:xfrm>
          <a:off x="4808401" y="3052200"/>
          <a:ext cx="990360" cy="323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11" imgW="660240" imgH="215640" progId="Equation.DSMT4">
                  <p:embed/>
                </p:oleObj>
              </mc:Choice>
              <mc:Fallback>
                <p:oleObj name="Equation" r:id="rId11" imgW="6602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808401" y="3052200"/>
                        <a:ext cx="990360" cy="32346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581332"/>
              </p:ext>
            </p:extLst>
          </p:nvPr>
        </p:nvGraphicFramePr>
        <p:xfrm>
          <a:off x="6664803" y="5975196"/>
          <a:ext cx="76200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13" imgW="507960" imgH="215640" progId="Equation.DSMT4">
                  <p:embed/>
                </p:oleObj>
              </mc:Choice>
              <mc:Fallback>
                <p:oleObj name="Equation" r:id="rId13" imgW="5079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664803" y="5975196"/>
                        <a:ext cx="762000" cy="3238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462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9784" y="284814"/>
            <a:ext cx="3201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err="1" smtClean="0">
                <a:solidFill>
                  <a:srgbClr val="FF0000"/>
                </a:solidFill>
              </a:rPr>
              <a:t>Poyntingův</a:t>
            </a:r>
            <a:r>
              <a:rPr lang="cs-CZ" sz="3200" dirty="0" smtClean="0">
                <a:solidFill>
                  <a:srgbClr val="FF0000"/>
                </a:solidFill>
              </a:rPr>
              <a:t> vektor</a:t>
            </a:r>
            <a:endParaRPr lang="cs-CZ" sz="3200" dirty="0">
              <a:solidFill>
                <a:srgbClr val="FF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1143000"/>
            <a:ext cx="10172700" cy="5600700"/>
          </a:xfrm>
          <a:prstGeom prst="rect">
            <a:avLst/>
          </a:prstGeom>
        </p:spPr>
      </p:pic>
      <p:cxnSp>
        <p:nvCxnSpPr>
          <p:cNvPr id="6" name="Přímá spojnice 5"/>
          <p:cNvCxnSpPr/>
          <p:nvPr/>
        </p:nvCxnSpPr>
        <p:spPr>
          <a:xfrm flipV="1">
            <a:off x="8620125" y="1638300"/>
            <a:ext cx="571500" cy="476250"/>
          </a:xfrm>
          <a:prstGeom prst="line">
            <a:avLst/>
          </a:prstGeom>
          <a:ln w="825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3962400" y="2286000"/>
            <a:ext cx="0" cy="312420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3457575" y="2314575"/>
            <a:ext cx="0" cy="312420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Volný tvar 9"/>
          <p:cNvSpPr/>
          <p:nvPr/>
        </p:nvSpPr>
        <p:spPr>
          <a:xfrm>
            <a:off x="1837735" y="2495550"/>
            <a:ext cx="476840" cy="2895600"/>
          </a:xfrm>
          <a:custGeom>
            <a:avLst/>
            <a:gdLst>
              <a:gd name="connsiteX0" fmla="*/ 476840 w 476840"/>
              <a:gd name="connsiteY0" fmla="*/ 0 h 2895600"/>
              <a:gd name="connsiteX1" fmla="*/ 19640 w 476840"/>
              <a:gd name="connsiteY1" fmla="*/ 1047750 h 2895600"/>
              <a:gd name="connsiteX2" fmla="*/ 105365 w 476840"/>
              <a:gd name="connsiteY2" fmla="*/ 2276475 h 2895600"/>
              <a:gd name="connsiteX3" fmla="*/ 305390 w 476840"/>
              <a:gd name="connsiteY3" fmla="*/ 28956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840" h="2895600">
                <a:moveTo>
                  <a:pt x="476840" y="0"/>
                </a:moveTo>
                <a:cubicBezTo>
                  <a:pt x="279196" y="334169"/>
                  <a:pt x="81552" y="668338"/>
                  <a:pt x="19640" y="1047750"/>
                </a:cubicBezTo>
                <a:cubicBezTo>
                  <a:pt x="-42273" y="1427163"/>
                  <a:pt x="57740" y="1968500"/>
                  <a:pt x="105365" y="2276475"/>
                </a:cubicBezTo>
                <a:cubicBezTo>
                  <a:pt x="152990" y="2584450"/>
                  <a:pt x="229190" y="2740025"/>
                  <a:pt x="305390" y="2895600"/>
                </a:cubicBezTo>
              </a:path>
            </a:pathLst>
          </a:custGeom>
          <a:noFill/>
          <a:ln>
            <a:prstDash val="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Volný tvar 10"/>
          <p:cNvSpPr/>
          <p:nvPr/>
        </p:nvSpPr>
        <p:spPr>
          <a:xfrm>
            <a:off x="1332911" y="2543175"/>
            <a:ext cx="714374" cy="2895600"/>
          </a:xfrm>
          <a:custGeom>
            <a:avLst/>
            <a:gdLst>
              <a:gd name="connsiteX0" fmla="*/ 476840 w 476840"/>
              <a:gd name="connsiteY0" fmla="*/ 0 h 2895600"/>
              <a:gd name="connsiteX1" fmla="*/ 19640 w 476840"/>
              <a:gd name="connsiteY1" fmla="*/ 1047750 h 2895600"/>
              <a:gd name="connsiteX2" fmla="*/ 105365 w 476840"/>
              <a:gd name="connsiteY2" fmla="*/ 2276475 h 2895600"/>
              <a:gd name="connsiteX3" fmla="*/ 305390 w 476840"/>
              <a:gd name="connsiteY3" fmla="*/ 28956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840" h="2895600">
                <a:moveTo>
                  <a:pt x="476840" y="0"/>
                </a:moveTo>
                <a:cubicBezTo>
                  <a:pt x="279196" y="334169"/>
                  <a:pt x="81552" y="668338"/>
                  <a:pt x="19640" y="1047750"/>
                </a:cubicBezTo>
                <a:cubicBezTo>
                  <a:pt x="-42273" y="1427163"/>
                  <a:pt x="57740" y="1968500"/>
                  <a:pt x="105365" y="2276475"/>
                </a:cubicBezTo>
                <a:cubicBezTo>
                  <a:pt x="152990" y="2584450"/>
                  <a:pt x="229190" y="2740025"/>
                  <a:pt x="305390" y="2895600"/>
                </a:cubicBezTo>
              </a:path>
            </a:pathLst>
          </a:custGeom>
          <a:noFill/>
          <a:ln>
            <a:prstDash val="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9784" y="284814"/>
            <a:ext cx="3201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err="1" smtClean="0">
                <a:solidFill>
                  <a:srgbClr val="FF0000"/>
                </a:solidFill>
              </a:rPr>
              <a:t>Poyntingův</a:t>
            </a:r>
            <a:r>
              <a:rPr lang="cs-CZ" sz="3200" dirty="0" smtClean="0">
                <a:solidFill>
                  <a:srgbClr val="FF0000"/>
                </a:solidFill>
              </a:rPr>
              <a:t> vektor</a:t>
            </a:r>
            <a:endParaRPr lang="cs-CZ" sz="3200" dirty="0">
              <a:solidFill>
                <a:srgbClr val="FF0000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3" y="1171575"/>
            <a:ext cx="12192000" cy="5353050"/>
          </a:xfrm>
          <a:prstGeom prst="rect">
            <a:avLst/>
          </a:prstGeom>
        </p:spPr>
      </p:pic>
      <p:sp>
        <p:nvSpPr>
          <p:cNvPr id="6" name="Volný tvar 5"/>
          <p:cNvSpPr/>
          <p:nvPr/>
        </p:nvSpPr>
        <p:spPr>
          <a:xfrm>
            <a:off x="8048261" y="1733550"/>
            <a:ext cx="552814" cy="771525"/>
          </a:xfrm>
          <a:custGeom>
            <a:avLst/>
            <a:gdLst>
              <a:gd name="connsiteX0" fmla="*/ 552814 w 552814"/>
              <a:gd name="connsiteY0" fmla="*/ 330559 h 1054678"/>
              <a:gd name="connsiteX1" fmla="*/ 314689 w 552814"/>
              <a:gd name="connsiteY1" fmla="*/ 6709 h 1054678"/>
              <a:gd name="connsiteX2" fmla="*/ 364 w 552814"/>
              <a:gd name="connsiteY2" fmla="*/ 597259 h 1054678"/>
              <a:gd name="connsiteX3" fmla="*/ 257539 w 552814"/>
              <a:gd name="connsiteY3" fmla="*/ 1054459 h 1054678"/>
              <a:gd name="connsiteX4" fmla="*/ 524239 w 552814"/>
              <a:gd name="connsiteY4" fmla="*/ 644884 h 105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814" h="1054678">
                <a:moveTo>
                  <a:pt x="552814" y="330559"/>
                </a:moveTo>
                <a:cubicBezTo>
                  <a:pt x="479789" y="146409"/>
                  <a:pt x="406764" y="-37741"/>
                  <a:pt x="314689" y="6709"/>
                </a:cubicBezTo>
                <a:cubicBezTo>
                  <a:pt x="222614" y="51159"/>
                  <a:pt x="9889" y="422634"/>
                  <a:pt x="364" y="597259"/>
                </a:cubicBezTo>
                <a:cubicBezTo>
                  <a:pt x="-9161" y="771884"/>
                  <a:pt x="170226" y="1046521"/>
                  <a:pt x="257539" y="1054459"/>
                </a:cubicBezTo>
                <a:cubicBezTo>
                  <a:pt x="344852" y="1062397"/>
                  <a:pt x="434545" y="853640"/>
                  <a:pt x="524239" y="644884"/>
                </a:cubicBezTo>
              </a:path>
            </a:pathLst>
          </a:custGeom>
          <a:noFill/>
          <a:ln w="28575">
            <a:solidFill>
              <a:srgbClr val="00B05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Volný tvar 6"/>
          <p:cNvSpPr/>
          <p:nvPr/>
        </p:nvSpPr>
        <p:spPr>
          <a:xfrm>
            <a:off x="8486411" y="5181600"/>
            <a:ext cx="552814" cy="771525"/>
          </a:xfrm>
          <a:custGeom>
            <a:avLst/>
            <a:gdLst>
              <a:gd name="connsiteX0" fmla="*/ 552814 w 552814"/>
              <a:gd name="connsiteY0" fmla="*/ 330559 h 1054678"/>
              <a:gd name="connsiteX1" fmla="*/ 314689 w 552814"/>
              <a:gd name="connsiteY1" fmla="*/ 6709 h 1054678"/>
              <a:gd name="connsiteX2" fmla="*/ 364 w 552814"/>
              <a:gd name="connsiteY2" fmla="*/ 597259 h 1054678"/>
              <a:gd name="connsiteX3" fmla="*/ 257539 w 552814"/>
              <a:gd name="connsiteY3" fmla="*/ 1054459 h 1054678"/>
              <a:gd name="connsiteX4" fmla="*/ 524239 w 552814"/>
              <a:gd name="connsiteY4" fmla="*/ 644884 h 105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814" h="1054678">
                <a:moveTo>
                  <a:pt x="552814" y="330559"/>
                </a:moveTo>
                <a:cubicBezTo>
                  <a:pt x="479789" y="146409"/>
                  <a:pt x="406764" y="-37741"/>
                  <a:pt x="314689" y="6709"/>
                </a:cubicBezTo>
                <a:cubicBezTo>
                  <a:pt x="222614" y="51159"/>
                  <a:pt x="9889" y="422634"/>
                  <a:pt x="364" y="597259"/>
                </a:cubicBezTo>
                <a:cubicBezTo>
                  <a:pt x="-9161" y="771884"/>
                  <a:pt x="170226" y="1046521"/>
                  <a:pt x="257539" y="1054459"/>
                </a:cubicBezTo>
                <a:cubicBezTo>
                  <a:pt x="344852" y="1062397"/>
                  <a:pt x="434545" y="853640"/>
                  <a:pt x="524239" y="644884"/>
                </a:cubicBezTo>
              </a:path>
            </a:pathLst>
          </a:custGeom>
          <a:noFill/>
          <a:ln w="28575">
            <a:solidFill>
              <a:srgbClr val="00B050"/>
            </a:solidFill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5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9784" y="284814"/>
            <a:ext cx="3201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err="1" smtClean="0">
                <a:solidFill>
                  <a:srgbClr val="FF0000"/>
                </a:solidFill>
              </a:rPr>
              <a:t>Poyntingův</a:t>
            </a:r>
            <a:r>
              <a:rPr lang="cs-CZ" sz="3200" dirty="0" smtClean="0">
                <a:solidFill>
                  <a:srgbClr val="FF0000"/>
                </a:solidFill>
              </a:rPr>
              <a:t> vektor</a:t>
            </a:r>
            <a:endParaRPr lang="cs-CZ" sz="3200" dirty="0">
              <a:solidFill>
                <a:srgbClr val="FF000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85" y="1790700"/>
            <a:ext cx="11361907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9784" y="284814"/>
            <a:ext cx="3201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err="1" smtClean="0">
                <a:solidFill>
                  <a:srgbClr val="FF0000"/>
                </a:solidFill>
              </a:rPr>
              <a:t>Poyntingův</a:t>
            </a:r>
            <a:r>
              <a:rPr lang="cs-CZ" sz="3200" dirty="0" smtClean="0">
                <a:solidFill>
                  <a:srgbClr val="FF0000"/>
                </a:solidFill>
              </a:rPr>
              <a:t> vektor</a:t>
            </a:r>
            <a:endParaRPr lang="cs-CZ" sz="3200" dirty="0">
              <a:solidFill>
                <a:srgbClr val="FF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840" y="1504280"/>
            <a:ext cx="6574509" cy="498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8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31</Words>
  <Application>Microsoft Office PowerPoint</Application>
  <PresentationFormat>Širokoúhlá obrazovka</PresentationFormat>
  <Paragraphs>9</Paragraphs>
  <Slides>5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MathType 6.0 Equation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Dalibor Biolek</dc:creator>
  <cp:lastModifiedBy>Dalibor Biolek</cp:lastModifiedBy>
  <cp:revision>25</cp:revision>
  <dcterms:created xsi:type="dcterms:W3CDTF">2017-11-29T21:42:01Z</dcterms:created>
  <dcterms:modified xsi:type="dcterms:W3CDTF">2019-12-31T10:17:34Z</dcterms:modified>
</cp:coreProperties>
</file>