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828" y="-21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99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921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78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649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52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213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75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22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30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12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15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9563C-C0BE-46E6-8F05-D6D731F8DC1B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37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8676456" cy="1480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93096"/>
            <a:ext cx="24955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93096"/>
            <a:ext cx="25812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043608" y="3848596"/>
            <a:ext cx="1849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Coulomb</a:t>
            </a:r>
            <a:r>
              <a:rPr lang="cs-CZ" dirty="0" err="1" smtClean="0"/>
              <a:t>ův</a:t>
            </a:r>
            <a:r>
              <a:rPr lang="cs-CZ" dirty="0" smtClean="0"/>
              <a:t> zákon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6418485" y="5874444"/>
            <a:ext cx="1746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i</a:t>
            </a:r>
            <a:r>
              <a:rPr lang="cs-CZ" dirty="0" smtClean="0"/>
              <a:t>ntenzita el. pole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H="1" flipV="1">
            <a:off x="6300192" y="5569446"/>
            <a:ext cx="216024" cy="3049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544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3" y="2005013"/>
            <a:ext cx="68103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643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76672"/>
            <a:ext cx="305752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696" y="3727004"/>
            <a:ext cx="33623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496" y="4509120"/>
            <a:ext cx="21717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229200"/>
            <a:ext cx="15144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967" y="5909791"/>
            <a:ext cx="17240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643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03910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97152"/>
            <a:ext cx="22669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606650"/>
            <a:ext cx="263842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32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547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547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547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2"/>
            <a:ext cx="9144000" cy="5392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27048"/>
            <a:ext cx="25812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5397208"/>
            <a:ext cx="42957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378033"/>
            <a:ext cx="13811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529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14363"/>
            <a:ext cx="8991600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529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5789"/>
            <a:ext cx="9144000" cy="510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52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" y="12700"/>
            <a:ext cx="4238625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08475"/>
            <a:ext cx="21907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304506"/>
            <a:ext cx="19716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62252"/>
            <a:ext cx="46672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08112"/>
            <a:ext cx="41052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00362"/>
            <a:ext cx="27527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999442" y="6305202"/>
            <a:ext cx="1658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indukce el. pole</a:t>
            </a:r>
            <a:endParaRPr lang="cs-CZ" dirty="0"/>
          </a:p>
        </p:txBody>
      </p:sp>
      <p:cxnSp>
        <p:nvCxnSpPr>
          <p:cNvPr id="9" name="Přímá spojnice se šipkou 8"/>
          <p:cNvCxnSpPr/>
          <p:nvPr/>
        </p:nvCxnSpPr>
        <p:spPr>
          <a:xfrm flipH="1" flipV="1">
            <a:off x="755576" y="6086226"/>
            <a:ext cx="216024" cy="3049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4959499" y="700366"/>
            <a:ext cx="2283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elektrický indukční tok</a:t>
            </a:r>
            <a:endParaRPr lang="cs-CZ" dirty="0"/>
          </a:p>
        </p:txBody>
      </p:sp>
      <p:cxnSp>
        <p:nvCxnSpPr>
          <p:cNvPr id="11" name="Přímá spojnice se šipkou 10"/>
          <p:cNvCxnSpPr/>
          <p:nvPr/>
        </p:nvCxnSpPr>
        <p:spPr>
          <a:xfrm flipH="1">
            <a:off x="4855322" y="1069698"/>
            <a:ext cx="243482" cy="5354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4625724" y="2348880"/>
            <a:ext cx="2645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Gaussova věta pro el. pole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3529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862013"/>
            <a:ext cx="803910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529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251460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92696"/>
            <a:ext cx="31813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88840"/>
            <a:ext cx="13335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488" y="2852936"/>
            <a:ext cx="10953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3645024"/>
            <a:ext cx="20002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396" y="4642520"/>
            <a:ext cx="14001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529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1104900"/>
            <a:ext cx="37909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529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22" y="548680"/>
            <a:ext cx="798195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322" y="4077072"/>
            <a:ext cx="16573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384" y="4869160"/>
            <a:ext cx="14192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260" y="6021288"/>
            <a:ext cx="25812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8409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20</Words>
  <Application>Microsoft Office PowerPoint</Application>
  <PresentationFormat>Předvádění na obrazovce (4:3)</PresentationFormat>
  <Paragraphs>5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Biolek Dalibor</dc:creator>
  <cp:lastModifiedBy>Biolek Dalibor</cp:lastModifiedBy>
  <cp:revision>3</cp:revision>
  <dcterms:created xsi:type="dcterms:W3CDTF">2019-11-28T06:25:58Z</dcterms:created>
  <dcterms:modified xsi:type="dcterms:W3CDTF">2019-11-28T06:47:57Z</dcterms:modified>
</cp:coreProperties>
</file>