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36" d="100"/>
          <a:sy n="136" d="100"/>
        </p:scale>
        <p:origin x="-96" y="-96"/>
      </p:cViewPr>
      <p:guideLst>
        <p:guide orient="horz" pos="2160"/>
        <p:guide pos="46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08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3096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2894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7490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106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7994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919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0383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6728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435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848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253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9389"/>
            <a:ext cx="2889290" cy="1520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2406" y="1604046"/>
            <a:ext cx="5424121" cy="525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4422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Předvádění na obrazovce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systému Office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Biolek Dalibor</dc:creator>
  <cp:lastModifiedBy>Biolek Dalibor</cp:lastModifiedBy>
  <cp:revision>4</cp:revision>
  <dcterms:created xsi:type="dcterms:W3CDTF">2018-10-29T09:01:26Z</dcterms:created>
  <dcterms:modified xsi:type="dcterms:W3CDTF">2019-11-07T06:29:36Z</dcterms:modified>
</cp:coreProperties>
</file>