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2" autoAdjust="0"/>
    <p:restoredTop sz="94660"/>
  </p:normalViewPr>
  <p:slideViewPr>
    <p:cSldViewPr snapToGrid="0" showGuides="1">
      <p:cViewPr varScale="1">
        <p:scale>
          <a:sx n="166" d="100"/>
          <a:sy n="166" d="100"/>
        </p:scale>
        <p:origin x="-108" y="-5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26.11.2018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3115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26.11.2018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9251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26.11.2018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7852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26.11.2018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5225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26.11.2018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2469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26.11.2018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1232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26.11.2018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4840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26.11.2018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6251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26.11.2018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3876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26.11.2018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8572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E2E-5C4F-46FE-8C02-716AAC3581EB}" type="datetimeFigureOut">
              <a:rPr lang="cs-CZ" smtClean="0"/>
              <a:t>26.11.2018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9520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89E2E-5C4F-46FE-8C02-716AAC3581EB}" type="datetimeFigureOut">
              <a:rPr lang="cs-CZ" smtClean="0"/>
              <a:t>26.11.2018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9E244-F82E-4FD2-96B4-C331FFC92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0578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60071"/>
            <a:ext cx="12192000" cy="353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62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1" r="62506"/>
          <a:stretch/>
        </p:blipFill>
        <p:spPr>
          <a:xfrm>
            <a:off x="166778" y="1660070"/>
            <a:ext cx="4572000" cy="3537857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l="44545" r="228"/>
          <a:stretch/>
        </p:blipFill>
        <p:spPr>
          <a:xfrm>
            <a:off x="5021931" y="1769339"/>
            <a:ext cx="6732000" cy="353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02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Vlastní</PresentationFormat>
  <Paragraphs>0</Paragraphs>
  <Slides>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3" baseType="lpstr">
      <vt:lpstr>Motiv Office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Dalibor Biolek</dc:creator>
  <cp:lastModifiedBy>Biolek Dalibor</cp:lastModifiedBy>
  <cp:revision>2</cp:revision>
  <dcterms:created xsi:type="dcterms:W3CDTF">2017-11-29T21:42:01Z</dcterms:created>
  <dcterms:modified xsi:type="dcterms:W3CDTF">2018-11-26T10:34:55Z</dcterms:modified>
</cp:coreProperties>
</file>