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24" d="100"/>
          <a:sy n="124" d="100"/>
        </p:scale>
        <p:origin x="-90" y="-486"/>
      </p:cViewPr>
      <p:guideLst>
        <p:guide orient="horz" pos="2160"/>
        <p:guide pos="46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0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09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89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49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06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7994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91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38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672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435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848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23563-1388-46DF-8954-C6AE4A42A487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53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971550" y="1195388"/>
            <a:ext cx="1047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5"/>
            <a:ext cx="6201012" cy="685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2057400" y="2378075"/>
            <a:ext cx="82550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517650" y="3476625"/>
            <a:ext cx="82550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21"/>
          <p:cNvSpPr>
            <a:spLocks noChangeAspect="1" noChangeArrowheads="1" noTextEdit="1"/>
          </p:cNvSpPr>
          <p:nvPr/>
        </p:nvSpPr>
        <p:spPr bwMode="auto">
          <a:xfrm>
            <a:off x="795338" y="4611688"/>
            <a:ext cx="59626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798513" y="4613276"/>
            <a:ext cx="104775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31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971550" y="1195388"/>
            <a:ext cx="1047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5"/>
            <a:ext cx="6201012" cy="685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2057400" y="2378075"/>
            <a:ext cx="82550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517650" y="3476625"/>
            <a:ext cx="82550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21"/>
          <p:cNvSpPr>
            <a:spLocks noChangeAspect="1" noChangeArrowheads="1" noTextEdit="1"/>
          </p:cNvSpPr>
          <p:nvPr/>
        </p:nvSpPr>
        <p:spPr bwMode="auto">
          <a:xfrm>
            <a:off x="795338" y="4611688"/>
            <a:ext cx="59626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798513" y="4613276"/>
            <a:ext cx="104775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96" name="Picture 2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" r="4101" b="2222"/>
          <a:stretch/>
        </p:blipFill>
        <p:spPr bwMode="auto">
          <a:xfrm>
            <a:off x="3484664" y="2276872"/>
            <a:ext cx="5659336" cy="449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1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" y="1052736"/>
            <a:ext cx="9059672" cy="4445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4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" y="1052736"/>
            <a:ext cx="9059672" cy="4445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Přímá spojnice 2"/>
          <p:cNvCxnSpPr/>
          <p:nvPr/>
        </p:nvCxnSpPr>
        <p:spPr>
          <a:xfrm flipV="1">
            <a:off x="5076056" y="1340768"/>
            <a:ext cx="2160240" cy="415726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00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</Words>
  <Application>Microsoft Office PowerPoint</Application>
  <PresentationFormat>Předvádění na obrazovce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Biolek Dalibor</dc:creator>
  <cp:lastModifiedBy>Biolek Dalibor</cp:lastModifiedBy>
  <cp:revision>3</cp:revision>
  <dcterms:created xsi:type="dcterms:W3CDTF">2018-10-29T09:01:26Z</dcterms:created>
  <dcterms:modified xsi:type="dcterms:W3CDTF">2018-10-29T09:22:32Z</dcterms:modified>
</cp:coreProperties>
</file>