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6" d="100"/>
          <a:sy n="136" d="100"/>
        </p:scale>
        <p:origin x="-96" y="-96"/>
      </p:cViewPr>
      <p:guideLst>
        <p:guide orient="horz" pos="2160"/>
        <p:guide pos="46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10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309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894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490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06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7994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919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38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6728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435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848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923563-1388-46DF-8954-C6AE4A42A487}" type="datetimeFigureOut">
              <a:rPr lang="cs-CZ" smtClean="0"/>
              <a:t>7.11.2019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8EF0F-9AE0-4CC1-AFDE-0B8E20FD15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538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153" y="44624"/>
            <a:ext cx="305871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166" y="1296217"/>
            <a:ext cx="5832648" cy="551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442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Předvádění na obrazovce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systému Office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Biolek Dalibor</dc:creator>
  <cp:lastModifiedBy>Biolek Dalibor</cp:lastModifiedBy>
  <cp:revision>5</cp:revision>
  <dcterms:created xsi:type="dcterms:W3CDTF">2018-10-29T09:01:26Z</dcterms:created>
  <dcterms:modified xsi:type="dcterms:W3CDTF">2019-11-07T06:53:06Z</dcterms:modified>
</cp:coreProperties>
</file>